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5" r:id="rId3"/>
    <p:sldId id="267" r:id="rId4"/>
    <p:sldId id="256" r:id="rId5"/>
    <p:sldId id="257" r:id="rId6"/>
    <p:sldId id="258" r:id="rId7"/>
    <p:sldId id="259" r:id="rId8"/>
    <p:sldId id="268" r:id="rId9"/>
    <p:sldId id="260" r:id="rId10"/>
    <p:sldId id="261" r:id="rId11"/>
    <p:sldId id="263" r:id="rId12"/>
    <p:sldId id="264" r:id="rId13"/>
    <p:sldId id="262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1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4B849-38B1-46DB-80B7-745C85299893}" type="datetimeFigureOut">
              <a:rPr lang="en-US" smtClean="0"/>
              <a:t>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07D2C-8885-49B2-905D-7149BE43B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46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4B849-38B1-46DB-80B7-745C85299893}" type="datetimeFigureOut">
              <a:rPr lang="en-US" smtClean="0"/>
              <a:t>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07D2C-8885-49B2-905D-7149BE43B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25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4B849-38B1-46DB-80B7-745C85299893}" type="datetimeFigureOut">
              <a:rPr lang="en-US" smtClean="0"/>
              <a:t>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07D2C-8885-49B2-905D-7149BE43B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691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4B849-38B1-46DB-80B7-745C85299893}" type="datetimeFigureOut">
              <a:rPr lang="en-US" smtClean="0"/>
              <a:t>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07D2C-8885-49B2-905D-7149BE43B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565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4B849-38B1-46DB-80B7-745C85299893}" type="datetimeFigureOut">
              <a:rPr lang="en-US" smtClean="0"/>
              <a:t>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07D2C-8885-49B2-905D-7149BE43B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307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4B849-38B1-46DB-80B7-745C85299893}" type="datetimeFigureOut">
              <a:rPr lang="en-US" smtClean="0"/>
              <a:t>2/10/2015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07D2C-8885-49B2-905D-7149BE43B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171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4B849-38B1-46DB-80B7-745C85299893}" type="datetimeFigureOut">
              <a:rPr lang="en-US" smtClean="0"/>
              <a:t>2/10/2015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07D2C-8885-49B2-905D-7149BE43B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947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4B849-38B1-46DB-80B7-745C85299893}" type="datetimeFigureOut">
              <a:rPr lang="en-US" smtClean="0"/>
              <a:t>2/10/2015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07D2C-8885-49B2-905D-7149BE43B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20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4B849-38B1-46DB-80B7-745C85299893}" type="datetimeFigureOut">
              <a:rPr lang="en-US" smtClean="0"/>
              <a:t>2/10/2015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07D2C-8885-49B2-905D-7149BE43B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981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4B849-38B1-46DB-80B7-745C85299893}" type="datetimeFigureOut">
              <a:rPr lang="en-US" smtClean="0"/>
              <a:t>2/10/2015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07D2C-8885-49B2-905D-7149BE43B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15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4B849-38B1-46DB-80B7-745C85299893}" type="datetimeFigureOut">
              <a:rPr lang="en-US" smtClean="0"/>
              <a:t>2/10/2015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07D2C-8885-49B2-905D-7149BE43B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686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4B849-38B1-46DB-80B7-745C85299893}" type="datetimeFigureOut">
              <a:rPr lang="en-US" smtClean="0"/>
              <a:t>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D07D2C-8885-49B2-905D-7149BE43B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586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codecentric.de/en/2014/08/spring-boot-starter-batch-web-1-2-0-released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Spring boot</a:t>
            </a:r>
            <a:br>
              <a:rPr lang="en-US" dirty="0" smtClean="0"/>
            </a:br>
            <a:r>
              <a:rPr lang="en-US" dirty="0" smtClean="0"/>
              <a:t>building </a:t>
            </a:r>
            <a:r>
              <a:rPr lang="en-US" dirty="0" err="1" smtClean="0"/>
              <a:t>bootiful</a:t>
            </a:r>
            <a:r>
              <a:rPr lang="en-US" dirty="0" smtClean="0"/>
              <a:t> code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57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help?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306763"/>
          </a:xfrm>
        </p:spPr>
        <p:txBody>
          <a:bodyPr anchor="ctr"/>
          <a:lstStyle/>
          <a:p>
            <a:r>
              <a:rPr lang="en-US" dirty="0" smtClean="0"/>
              <a:t>Reduces boilerplate code</a:t>
            </a:r>
          </a:p>
          <a:p>
            <a:r>
              <a:rPr lang="en-US" dirty="0" smtClean="0"/>
              <a:t>Simplifies app maintenance</a:t>
            </a:r>
          </a:p>
          <a:p>
            <a:r>
              <a:rPr lang="en-US" dirty="0" smtClean="0"/>
              <a:t>Gives you a field to play …. In a timely manner.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10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it Hipster way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0" y="2310606"/>
            <a:ext cx="4762500" cy="3105150"/>
          </a:xfrm>
        </p:spPr>
      </p:pic>
    </p:spTree>
    <p:extLst>
      <p:ext uri="{BB962C8B-B14F-4D97-AF65-F5344CB8AC3E}">
        <p14:creationId xmlns:p14="http://schemas.microsoft.com/office/powerpoint/2010/main" val="267211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Hipster way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733800"/>
            <a:ext cx="1693050" cy="169305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583233"/>
            <a:ext cx="5603789" cy="22536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4191000"/>
            <a:ext cx="5424488" cy="96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49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else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8229600" cy="3429000"/>
          </a:xfrm>
        </p:spPr>
        <p:txBody>
          <a:bodyPr anchor="ctr"/>
          <a:lstStyle/>
          <a:p>
            <a:r>
              <a:rPr lang="en-US" dirty="0" err="1" smtClean="0"/>
              <a:t>Jhipster</a:t>
            </a:r>
            <a:endParaRPr lang="en-US" dirty="0" smtClean="0"/>
          </a:p>
          <a:p>
            <a:r>
              <a:rPr lang="en-US" dirty="0"/>
              <a:t>http://www.lordofthejars.com/2014/09/apache-tomee-shrinkwrap-javaee-boot-not.html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https://blog.codecentric.de/en/2014/08/spring-boot-starter-batch-web-1-2-0-released/</a:t>
            </a:r>
            <a:endParaRPr lang="en-US" dirty="0" smtClean="0"/>
          </a:p>
          <a:p>
            <a:r>
              <a:rPr lang="en-US" dirty="0" smtClean="0"/>
              <a:t>Spring boot start guides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46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0175"/>
            <a:ext cx="7772400" cy="1393825"/>
          </a:xfrm>
        </p:spPr>
        <p:txBody>
          <a:bodyPr/>
          <a:lstStyle/>
          <a:p>
            <a:r>
              <a:rPr lang="en-US" dirty="0" smtClean="0"/>
              <a:t>Spring </a:t>
            </a:r>
            <a:r>
              <a:rPr lang="en-US" dirty="0" err="1" smtClean="0"/>
              <a:t>vs</a:t>
            </a:r>
            <a:r>
              <a:rPr lang="en-US" dirty="0" smtClean="0"/>
              <a:t> Java EE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1905000"/>
            <a:ext cx="6400800" cy="17526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600200"/>
            <a:ext cx="717973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2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first round with boot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676400"/>
            <a:ext cx="6781800" cy="3810000"/>
          </a:xfrm>
        </p:spPr>
      </p:pic>
    </p:spTree>
    <p:extLst>
      <p:ext uri="{BB962C8B-B14F-4D97-AF65-F5344CB8AC3E}">
        <p14:creationId xmlns:p14="http://schemas.microsoft.com/office/powerpoint/2010/main" val="101121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main thing 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012" y="2105819"/>
            <a:ext cx="3609975" cy="3514725"/>
          </a:xfrm>
        </p:spPr>
      </p:pic>
    </p:spTree>
    <p:extLst>
      <p:ext uri="{BB962C8B-B14F-4D97-AF65-F5344CB8AC3E}">
        <p14:creationId xmlns:p14="http://schemas.microsoft.com/office/powerpoint/2010/main" val="86278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00200"/>
            <a:ext cx="7086600" cy="3611563"/>
          </a:xfrm>
        </p:spPr>
        <p:txBody>
          <a:bodyPr anchor="ctr"/>
          <a:lstStyle/>
          <a:p>
            <a:r>
              <a:rPr lang="en-US" dirty="0" smtClean="0"/>
              <a:t>Stand-alone application</a:t>
            </a:r>
          </a:p>
          <a:p>
            <a:r>
              <a:rPr lang="en-US" dirty="0" smtClean="0"/>
              <a:t>No code generation and no xml </a:t>
            </a:r>
            <a:r>
              <a:rPr lang="en-US" dirty="0" err="1" smtClean="0"/>
              <a:t>config</a:t>
            </a:r>
            <a:endParaRPr lang="en-US" dirty="0" smtClean="0"/>
          </a:p>
          <a:p>
            <a:r>
              <a:rPr lang="en-US" dirty="0" smtClean="0"/>
              <a:t>Automatic configuration</a:t>
            </a:r>
          </a:p>
          <a:p>
            <a:r>
              <a:rPr lang="en-US" dirty="0" smtClean="0"/>
              <a:t>Starter dependencies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69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Building blocks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1600200"/>
            <a:ext cx="5486400" cy="2895600"/>
          </a:xfrm>
        </p:spPr>
        <p:txBody>
          <a:bodyPr anchor="ctr">
            <a:normAutofit lnSpcReduction="10000"/>
          </a:bodyPr>
          <a:lstStyle/>
          <a:p>
            <a:r>
              <a:rPr lang="en-US" dirty="0" smtClean="0"/>
              <a:t>Spring application concept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EnableAutoConfiguration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ConditionalOnClass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ConditionalOnBean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ConditionalOnMissingBean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13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1600199"/>
            <a:ext cx="5943600" cy="3352801"/>
          </a:xfrm>
        </p:spPr>
        <p:txBody>
          <a:bodyPr anchor="ctr"/>
          <a:lstStyle/>
          <a:p>
            <a:r>
              <a:rPr lang="en-US" dirty="0" smtClean="0"/>
              <a:t>Spring-boot-starter</a:t>
            </a:r>
          </a:p>
          <a:p>
            <a:r>
              <a:rPr lang="en-US" dirty="0" smtClean="0"/>
              <a:t>Spring-boot-starter-web</a:t>
            </a:r>
          </a:p>
          <a:p>
            <a:r>
              <a:rPr lang="en-US" dirty="0" smtClean="0"/>
              <a:t>Spring-boot-starter-test</a:t>
            </a:r>
          </a:p>
          <a:p>
            <a:r>
              <a:rPr lang="en-US" dirty="0" smtClean="0"/>
              <a:t>Spring-boot-starter-actuator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56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971800"/>
            <a:ext cx="8229600" cy="1143000"/>
          </a:xfrm>
        </p:spPr>
        <p:txBody>
          <a:bodyPr/>
          <a:lstStyle/>
          <a:p>
            <a:r>
              <a:rPr lang="en-US" dirty="0"/>
              <a:t>Talk is cheap. Show me the code.</a:t>
            </a:r>
          </a:p>
        </p:txBody>
      </p:sp>
    </p:spTree>
    <p:extLst>
      <p:ext uri="{BB962C8B-B14F-4D97-AF65-F5344CB8AC3E}">
        <p14:creationId xmlns:p14="http://schemas.microsoft.com/office/powerpoint/2010/main" val="233398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400" y="1600200"/>
            <a:ext cx="5029200" cy="4419599"/>
          </a:xfrm>
        </p:spPr>
        <p:txBody>
          <a:bodyPr anchor="ctr"/>
          <a:lstStyle/>
          <a:p>
            <a:r>
              <a:rPr lang="en-US" dirty="0" smtClean="0"/>
              <a:t>Monitoring endpoints</a:t>
            </a:r>
          </a:p>
          <a:p>
            <a:pPr lvl="1"/>
            <a:r>
              <a:rPr lang="en-US" dirty="0" smtClean="0"/>
              <a:t>/health</a:t>
            </a:r>
          </a:p>
          <a:p>
            <a:pPr lvl="1"/>
            <a:r>
              <a:rPr lang="en-US" dirty="0" smtClean="0"/>
              <a:t>/Info</a:t>
            </a:r>
          </a:p>
          <a:p>
            <a:pPr lvl="1"/>
            <a:r>
              <a:rPr lang="en-US" dirty="0" smtClean="0"/>
              <a:t>/metrics</a:t>
            </a:r>
          </a:p>
          <a:p>
            <a:pPr lvl="1"/>
            <a:r>
              <a:rPr lang="en-US" dirty="0" smtClean="0"/>
              <a:t>/trace</a:t>
            </a:r>
          </a:p>
          <a:p>
            <a:r>
              <a:rPr lang="en-US" dirty="0" smtClean="0"/>
              <a:t>JMX/</a:t>
            </a:r>
            <a:r>
              <a:rPr lang="en-US" dirty="0" err="1" smtClean="0"/>
              <a:t>ssh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33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2269</TotalTime>
  <Words>111</Words>
  <Application>Microsoft Office PowerPoint</Application>
  <PresentationFormat>On-screen Show (4:3)</PresentationFormat>
  <Paragraphs>39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Spring boot building bootiful code</vt:lpstr>
      <vt:lpstr>Spring vs Java EE</vt:lpstr>
      <vt:lpstr>My first round with boot</vt:lpstr>
      <vt:lpstr>The main thing  </vt:lpstr>
      <vt:lpstr>Key features</vt:lpstr>
      <vt:lpstr>Building blocks</vt:lpstr>
      <vt:lpstr>Starters</vt:lpstr>
      <vt:lpstr>Talk is cheap. Show me the code.</vt:lpstr>
      <vt:lpstr>Actuator</vt:lpstr>
      <vt:lpstr>How does it help?</vt:lpstr>
      <vt:lpstr>Do it Hipster way</vt:lpstr>
      <vt:lpstr>Hipster way</vt:lpstr>
      <vt:lpstr>What else</vt:lpstr>
    </vt:vector>
  </TitlesOfParts>
  <Company>Brown Brothers Harriman &amp; Co.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main thing</dc:title>
  <dc:creator>Kasprzycki, Tomasz</dc:creator>
  <cp:lastModifiedBy>Kasprzycki, Tomasz</cp:lastModifiedBy>
  <cp:revision>16</cp:revision>
  <dcterms:created xsi:type="dcterms:W3CDTF">2014-12-01T20:17:51Z</dcterms:created>
  <dcterms:modified xsi:type="dcterms:W3CDTF">2015-02-10T21:36:41Z</dcterms:modified>
</cp:coreProperties>
</file>